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9" r:id="rId2"/>
    <p:sldId id="260" r:id="rId3"/>
    <p:sldId id="262" r:id="rId4"/>
    <p:sldId id="263" r:id="rId5"/>
    <p:sldId id="264" r:id="rId6"/>
    <p:sldId id="261" r:id="rId7"/>
    <p:sldId id="267" r:id="rId8"/>
    <p:sldId id="270" r:id="rId9"/>
    <p:sldId id="271" r:id="rId10"/>
    <p:sldId id="272" r:id="rId11"/>
    <p:sldId id="265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867AA-D18A-461D-B4A2-4C538E563EE7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C1D28-E17F-4262-9088-C7818A7DBC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2197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14E8F6-96D7-5EB6-26EF-0A4B7838B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F92CF3B-4228-AB9D-1D2B-0CC5677B7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C8D059-AC83-F0C9-5752-D02EA6481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14F-5BE4-411F-AE79-30183071D075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709410-4405-794A-50E0-5184E069E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2186A3-BB69-7BBE-8B70-8AED0FF69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F3A-2985-4292-99B2-AAB3C5F3A4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91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2DD63-BC9A-E9C6-6D18-1725B70E2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3D38D7-4328-C4BD-DC68-E52B1986B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D2F158-113F-9BF4-8123-7DE4F4210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14F-5BE4-411F-AE79-30183071D075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FA4774-7E8F-8474-EDAD-B07757B2D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24BFC7-9B50-4B44-0DA1-2F397ED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F3A-2985-4292-99B2-AAB3C5F3A4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01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6BC3781-9C64-2E0B-1C3B-8C56884F9D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3D5C5D4-A8F1-668A-5336-30A2BCE72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525B55-DEBD-4D87-EE1F-7CFE33194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14F-5BE4-411F-AE79-30183071D075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B4D432-C7FF-3F50-2107-1BDFCDD2E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76C371-5771-06ED-64F1-0CA35B79A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F3A-2985-4292-99B2-AAB3C5F3A4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82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107D82-E496-0E78-A67D-CF5295009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BCA22C-94D6-14FE-D410-15EFB258A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7323B4-D5F8-9023-93EC-4C6A08FC9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14F-5BE4-411F-AE79-30183071D075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7FF8AC-9631-17DD-C8B4-B14D93CE1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3E0446-2834-40E5-CE4B-65AB5564F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F3A-2985-4292-99B2-AAB3C5F3A4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51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56D8B-E4E5-2FF6-A43D-58AB4B08B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6B2AFA-1C73-6C78-A9E9-80F81407B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B02DD9-C5E8-34BB-1306-F39DAD084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14F-5BE4-411F-AE79-30183071D075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333BB8-C058-DA78-B8AE-60F6FB249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C47A47-BF6F-FF79-7466-B04AB0671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F3A-2985-4292-99B2-AAB3C5F3A4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440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6C9086-1C4C-E2DA-C988-725DFCCB1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CE991D-3BCF-B56A-3BC9-11C5B6CF0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284D0A6-795B-AC80-17A5-5098BDCBB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BE857E7-8B47-1274-A0AE-523C42446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14F-5BE4-411F-AE79-30183071D075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31C4F1D-941A-7F2B-A000-BC846DD88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2F3E822-2828-228B-C3C9-D140AF7B8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F3A-2985-4292-99B2-AAB3C5F3A4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701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820B3-5898-30F8-DEB9-66D9A27C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0E6ACE-100C-F0CF-98E1-8FB9C4F3E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ED09255-EAAC-2722-D5D5-3A5FB4EE2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46B7FC9-E66C-7F3C-8484-493FCA3971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8D59574-D106-C1B5-880C-71950B2690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4AD16C3-E909-FC64-0095-397253A89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14F-5BE4-411F-AE79-30183071D075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BD60FFF-E705-D64A-02F9-AF165E3FA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1E451D8-53B8-34A4-7D21-F725A5EA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F3A-2985-4292-99B2-AAB3C5F3A4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370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B8E741-07A9-56CA-DA9D-0B6A2C029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65FD730-BDDA-12FC-FF36-BB699785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14F-5BE4-411F-AE79-30183071D075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E74670-9106-67A5-8754-262E48767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2868825-D770-510C-F6C9-469C3BA38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F3A-2985-4292-99B2-AAB3C5F3A4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548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9CC4C1A-9345-ADD0-E700-2F0B2D072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14F-5BE4-411F-AE79-30183071D075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250BD65-39F4-E47B-D0B1-97DE2D7FD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9F2FD7-01FD-9DA5-D2A0-52A70D480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F3A-2985-4292-99B2-AAB3C5F3A4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024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A3C052-E9A2-18A4-5FD1-784EBA258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53AC69-59C2-F863-7940-97675595A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DD1B67-CC3D-1DC6-6554-A6BD59E91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C01B766-A54E-A9B0-5AF2-724DD0FDF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14F-5BE4-411F-AE79-30183071D075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3EA52AC-BBE3-B02B-EA67-F954D56E5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56D776-9864-C13A-A691-B2898689E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F3A-2985-4292-99B2-AAB3C5F3A4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311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6DEEA4-DA7E-EADA-0174-6BCE6A56B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23AF1BC-7B94-77A0-C617-7DFB30F74B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5F978D-BBE3-A0CD-9D52-FF7C4FDE0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A71163-CE17-E10D-D29D-FCCE7A709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114F-5BE4-411F-AE79-30183071D075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43B405A-1C4D-8DEE-50E8-FB286223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F586BDA-3F4A-3C91-2ABA-2695F410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0F3A-2985-4292-99B2-AAB3C5F3A4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80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344FC61-4879-5DE7-7B4F-D0F07B4FC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CA1351-B91C-D2E0-54B1-001D5DF45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F5E1B0-8B7C-D133-849C-93CE0F855C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5114F-5BE4-411F-AE79-30183071D075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398367-7682-FA7D-E841-061902847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BAD41C-19AB-6D7A-4FBD-AA5D5A431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90F3A-2985-4292-99B2-AAB3C5F3A4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866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DF2C999-9605-9DD0-9B75-FC54D40BE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01" y="1123527"/>
            <a:ext cx="4710792" cy="4604800"/>
          </a:xfrm>
          <a:prstGeom prst="rect">
            <a:avLst/>
          </a:prstGeom>
        </p:spPr>
      </p:pic>
      <p:pic>
        <p:nvPicPr>
          <p:cNvPr id="2" name="Der-doktor-und-das-liebe-vieh">
            <a:hlinkClick r:id="" action="ppaction://media"/>
            <a:extLst>
              <a:ext uri="{FF2B5EF4-FFF2-40B4-BE49-F238E27FC236}">
                <a16:creationId xmlns:a16="http://schemas.microsoft.com/office/drawing/2014/main" id="{C304E278-78CD-7284-F97E-1C39E1C38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0428" y="5581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B70E57B-DEFF-60C6-04E5-B78E9B8F4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51" y="835371"/>
            <a:ext cx="3201406" cy="34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278C2B0-B048-8DD7-DAD7-CD523B135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55" y="2007505"/>
            <a:ext cx="4536000" cy="30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7F5B625-E92F-3D20-D548-795E0BBE9519}"/>
              </a:ext>
            </a:extLst>
          </p:cNvPr>
          <p:cNvSpPr txBox="1"/>
          <p:nvPr/>
        </p:nvSpPr>
        <p:spPr>
          <a:xfrm>
            <a:off x="4496726" y="1074656"/>
            <a:ext cx="67009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Digitale Arbeitszeiterfassung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D93123B-C3EB-F9AB-14AE-CE9499017510}"/>
              </a:ext>
            </a:extLst>
          </p:cNvPr>
          <p:cNvSpPr txBox="1"/>
          <p:nvPr/>
        </p:nvSpPr>
        <p:spPr>
          <a:xfrm>
            <a:off x="786519" y="4576079"/>
            <a:ext cx="7060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flexible </a:t>
            </a:r>
          </a:p>
          <a:p>
            <a:r>
              <a:rPr lang="de-DE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Arbeitszeitmodelle möglich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72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B0FE416-5A29-AF79-69E1-A3CFD6DFC717}"/>
              </a:ext>
            </a:extLst>
          </p:cNvPr>
          <p:cNvSpPr txBox="1"/>
          <p:nvPr/>
        </p:nvSpPr>
        <p:spPr>
          <a:xfrm>
            <a:off x="3047268" y="2028617"/>
            <a:ext cx="609746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Lust sich selbst zu verwirklichen ohne den Stress der Selbstständigkeit? 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uLnTx/>
              <a:uFillTx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407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D2BDAE3-8025-5907-838B-C81C5B243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120" y="648983"/>
            <a:ext cx="8321761" cy="55600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73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260C381-2C41-2129-2334-4D3C860EF865}"/>
              </a:ext>
            </a:extLst>
          </p:cNvPr>
          <p:cNvSpPr txBox="1"/>
          <p:nvPr/>
        </p:nvSpPr>
        <p:spPr>
          <a:xfrm>
            <a:off x="4372708" y="1214388"/>
            <a:ext cx="3446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Komm zu uns!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AEA02A7-3AC5-2D57-5D70-9BFDEDE28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000" y="2295612"/>
            <a:ext cx="5022000" cy="33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68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A71A724-9205-6D18-B644-032FDBEB3662}"/>
              </a:ext>
            </a:extLst>
          </p:cNvPr>
          <p:cNvSpPr txBox="1"/>
          <p:nvPr/>
        </p:nvSpPr>
        <p:spPr>
          <a:xfrm>
            <a:off x="2540977" y="2039815"/>
            <a:ext cx="74382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Wir suchen </a:t>
            </a:r>
          </a:p>
          <a:p>
            <a:pPr algn="ctr"/>
            <a:r>
              <a:rPr lang="de-DE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für alle Sparten Tierärzte </a:t>
            </a:r>
          </a:p>
          <a:p>
            <a:pPr algn="ctr"/>
            <a:r>
              <a:rPr lang="de-DE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und </a:t>
            </a:r>
            <a:r>
              <a:rPr lang="de-DE" sz="5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TFA‘s</a:t>
            </a:r>
            <a:r>
              <a:rPr lang="de-DE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25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1417B3-69CA-011B-7533-C59501FF8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550" y="754600"/>
            <a:ext cx="5780901" cy="45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CACD548-3857-44AE-830F-90A1F5F6086E}"/>
              </a:ext>
            </a:extLst>
          </p:cNvPr>
          <p:cNvSpPr txBox="1"/>
          <p:nvPr/>
        </p:nvSpPr>
        <p:spPr>
          <a:xfrm>
            <a:off x="625915" y="5401732"/>
            <a:ext cx="10940170" cy="769441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James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Herriot Romantik trifft Moderne</a:t>
            </a:r>
          </a:p>
        </p:txBody>
      </p:sp>
    </p:spTree>
    <p:extLst>
      <p:ext uri="{BB962C8B-B14F-4D97-AF65-F5344CB8AC3E}">
        <p14:creationId xmlns:p14="http://schemas.microsoft.com/office/powerpoint/2010/main" val="424663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FADA7F8-5AB6-4488-68BC-DBC9DE83CD36}"/>
              </a:ext>
            </a:extLst>
          </p:cNvPr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de-DE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Grafik 20" descr="Ein Bild, das Vieh, Stroh, Gras, Nutztiere enthält.&#10;&#10;Automatisch generierte Beschreibung">
            <a:extLst>
              <a:ext uri="{FF2B5EF4-FFF2-40B4-BE49-F238E27FC236}">
                <a16:creationId xmlns:a16="http://schemas.microsoft.com/office/drawing/2014/main" id="{756ACE3B-63EB-0499-6DBE-29AFB81E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18" y="855000"/>
            <a:ext cx="3346369" cy="51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ED37401A-A483-CF02-D049-1BC3B4146797}"/>
              </a:ext>
            </a:extLst>
          </p:cNvPr>
          <p:cNvSpPr txBox="1"/>
          <p:nvPr/>
        </p:nvSpPr>
        <p:spPr>
          <a:xfrm>
            <a:off x="5087775" y="780016"/>
            <a:ext cx="5875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 Großtierspezialist….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F91D065-F218-EB89-B634-113D8BE88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974" y="1712865"/>
            <a:ext cx="4752000" cy="31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D2F9843A-C222-FB81-2475-DD2D20E59FF6}"/>
              </a:ext>
            </a:extLst>
          </p:cNvPr>
          <p:cNvSpPr txBox="1"/>
          <p:nvPr/>
        </p:nvSpPr>
        <p:spPr>
          <a:xfrm>
            <a:off x="9134573" y="5145135"/>
            <a:ext cx="176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oder…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711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FADA7F8-5AB6-4488-68BC-DBC9DE83CD36}"/>
              </a:ext>
            </a:extLst>
          </p:cNvPr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de-DE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FF1D8CE-E5BF-4D2C-4AD8-A6E118628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29" y="2498103"/>
            <a:ext cx="4752000" cy="31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53491F3-B7E5-012C-FCF6-56AE2D4899A7}"/>
              </a:ext>
            </a:extLst>
          </p:cNvPr>
          <p:cNvSpPr txBox="1"/>
          <p:nvPr/>
        </p:nvSpPr>
        <p:spPr>
          <a:xfrm>
            <a:off x="1403687" y="1047566"/>
            <a:ext cx="490193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Kleintierspezialist…</a:t>
            </a:r>
          </a:p>
          <a:p>
            <a:endParaRPr lang="de-DE" dirty="0"/>
          </a:p>
        </p:txBody>
      </p:sp>
      <p:pic>
        <p:nvPicPr>
          <p:cNvPr id="6" name="Grafik 5" descr="Ein Bild, das Person, Katze, Kleine bis mittelgroße Katzen, Im Haus enthält.&#10;&#10;Automatisch generierte Beschreibung">
            <a:extLst>
              <a:ext uri="{FF2B5EF4-FFF2-40B4-BE49-F238E27FC236}">
                <a16:creationId xmlns:a16="http://schemas.microsoft.com/office/drawing/2014/main" id="{60F81F70-E12F-653B-E199-BFE32B835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5" y="1047566"/>
            <a:ext cx="513000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61A179B-8274-AB99-6BF9-CB67CF91D895}"/>
              </a:ext>
            </a:extLst>
          </p:cNvPr>
          <p:cNvSpPr txBox="1"/>
          <p:nvPr/>
        </p:nvSpPr>
        <p:spPr>
          <a:xfrm>
            <a:off x="8422727" y="4947626"/>
            <a:ext cx="2453358" cy="775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bei uns…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76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FADA7F8-5AB6-4488-68BC-DBC9DE83CD36}"/>
              </a:ext>
            </a:extLst>
          </p:cNvPr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de-DE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53491F3-B7E5-012C-FCF6-56AE2D4899A7}"/>
              </a:ext>
            </a:extLst>
          </p:cNvPr>
          <p:cNvSpPr txBox="1"/>
          <p:nvPr/>
        </p:nvSpPr>
        <p:spPr>
          <a:xfrm>
            <a:off x="2450048" y="1035960"/>
            <a:ext cx="7291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kommt jeder auf seine Kosten!</a:t>
            </a:r>
          </a:p>
        </p:txBody>
      </p:sp>
      <p:pic>
        <p:nvPicPr>
          <p:cNvPr id="5" name="Grafik 4" descr="Ein Bild, das Kleidung, Person, Schuhwerk, Pferd enthält.&#10;&#10;Automatisch generierte Beschreibung">
            <a:extLst>
              <a:ext uri="{FF2B5EF4-FFF2-40B4-BE49-F238E27FC236}">
                <a16:creationId xmlns:a16="http://schemas.microsoft.com/office/drawing/2014/main" id="{70CB8447-C863-2CAA-ED80-8D7599E71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00" y="1874432"/>
            <a:ext cx="5940000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109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7B11AE3-BC72-BCF2-44C1-61E44628FC86}"/>
              </a:ext>
            </a:extLst>
          </p:cNvPr>
          <p:cNvSpPr txBox="1"/>
          <p:nvPr/>
        </p:nvSpPr>
        <p:spPr>
          <a:xfrm>
            <a:off x="711648" y="735943"/>
            <a:ext cx="8423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Hoch modern ausgestattet …</a:t>
            </a:r>
          </a:p>
        </p:txBody>
      </p:sp>
      <p:pic>
        <p:nvPicPr>
          <p:cNvPr id="8" name="Grafik 7" descr="Ein Bild, das Zimmer, Krankenhauszimmer, Szene, medizinische Ausrüstung enthält.&#10;&#10;Automatisch generierte Beschreibung">
            <a:extLst>
              <a:ext uri="{FF2B5EF4-FFF2-40B4-BE49-F238E27FC236}">
                <a16:creationId xmlns:a16="http://schemas.microsoft.com/office/drawing/2014/main" id="{B0C3CBF3-FE92-2911-6E74-B76125662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85" y="1561336"/>
            <a:ext cx="3021162" cy="41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 descr="Ein Bild, das Im Haus, Haustier, Liegen, Bett enthält.&#10;&#10;Automatisch generierte Beschreibung">
            <a:extLst>
              <a:ext uri="{FF2B5EF4-FFF2-40B4-BE49-F238E27FC236}">
                <a16:creationId xmlns:a16="http://schemas.microsoft.com/office/drawing/2014/main" id="{76590A7D-B95B-821F-18D4-A59E4F255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36" y="1381028"/>
            <a:ext cx="4583073" cy="3088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0708D0A-2BD1-D241-C161-2180D04E97BF}"/>
              </a:ext>
            </a:extLst>
          </p:cNvPr>
          <p:cNvSpPr txBox="1"/>
          <p:nvPr/>
        </p:nvSpPr>
        <p:spPr>
          <a:xfrm>
            <a:off x="4440611" y="4633088"/>
            <a:ext cx="68572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 und dennoch auf dem Teppich geblieben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018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AAFFB63-A519-A8BF-9C73-86E30C085289}"/>
              </a:ext>
            </a:extLst>
          </p:cNvPr>
          <p:cNvSpPr txBox="1"/>
          <p:nvPr/>
        </p:nvSpPr>
        <p:spPr>
          <a:xfrm>
            <a:off x="1010012" y="3971478"/>
            <a:ext cx="101719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Hochwertige, komfortable</a:t>
            </a:r>
          </a:p>
          <a:p>
            <a:r>
              <a:rPr lang="de-DE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Praxisfahrzeuge mit </a:t>
            </a:r>
          </a:p>
          <a:p>
            <a:r>
              <a:rPr lang="de-DE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top Equipment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AFA1E6F-FB3C-8290-A50E-E1DB88CB7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118" y="1323000"/>
            <a:ext cx="2808000" cy="42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959CBC6-F2E2-C55F-5957-5B99CFC2D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958" y="803478"/>
            <a:ext cx="4715040" cy="31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99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B0FE416-5A29-AF79-69E1-A3CFD6DFC717}"/>
              </a:ext>
            </a:extLst>
          </p:cNvPr>
          <p:cNvSpPr txBox="1"/>
          <p:nvPr/>
        </p:nvSpPr>
        <p:spPr>
          <a:xfrm>
            <a:off x="4996206" y="733202"/>
            <a:ext cx="66877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4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Junge, schnell</a:t>
            </a:r>
          </a:p>
          <a:p>
            <a:pPr lvl="0" algn="ctr">
              <a:defRPr/>
            </a:pPr>
            <a:r>
              <a:rPr lang="de-DE" sz="4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wachsende Praxis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639D410-AC35-AE62-B158-41B583538831}"/>
              </a:ext>
            </a:extLst>
          </p:cNvPr>
          <p:cNvSpPr txBox="1"/>
          <p:nvPr/>
        </p:nvSpPr>
        <p:spPr>
          <a:xfrm>
            <a:off x="862098" y="4433872"/>
            <a:ext cx="76571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mit 2 Standorten für Kleintiere und einer Station für Großtiere </a:t>
            </a:r>
          </a:p>
        </p:txBody>
      </p:sp>
      <p:pic>
        <p:nvPicPr>
          <p:cNvPr id="6" name="Grafik 5" descr="Ein Bild, das medizinische Ausrüstung, medizinisch, Gesundheitsversorgung, Zimmer enthält.&#10;&#10;Automatisch generierte Beschreibung">
            <a:extLst>
              <a:ext uri="{FF2B5EF4-FFF2-40B4-BE49-F238E27FC236}">
                <a16:creationId xmlns:a16="http://schemas.microsoft.com/office/drawing/2014/main" id="{6D3AF76D-A7A6-D980-10D3-997FD00A5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81" y="938894"/>
            <a:ext cx="4502033" cy="29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 descr="Ein Bild, das Person, Kleidung, draußen, Gelände enthält.&#10;&#10;Automatisch generierte Beschreibung">
            <a:extLst>
              <a:ext uri="{FF2B5EF4-FFF2-40B4-BE49-F238E27FC236}">
                <a16:creationId xmlns:a16="http://schemas.microsoft.com/office/drawing/2014/main" id="{CB254250-B785-7B13-85F0-858514E2D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729" y="2397143"/>
            <a:ext cx="24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475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D5098A-CACD-2634-91F0-A4A5DC347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9" y="1726174"/>
            <a:ext cx="2934716" cy="41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89F2715-995C-1921-EACC-2BC4D2061D92}"/>
              </a:ext>
            </a:extLst>
          </p:cNvPr>
          <p:cNvSpPr txBox="1"/>
          <p:nvPr/>
        </p:nvSpPr>
        <p:spPr>
          <a:xfrm>
            <a:off x="910245" y="801279"/>
            <a:ext cx="7979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Eigenverantwortliches 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65AC79D-695D-E414-0849-7A48523C5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68" y="1726174"/>
            <a:ext cx="4544914" cy="27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CF80C8C-EA6B-4D79-AF09-299292847631}"/>
              </a:ext>
            </a:extLst>
          </p:cNvPr>
          <p:cNvSpPr txBox="1"/>
          <p:nvPr/>
        </p:nvSpPr>
        <p:spPr>
          <a:xfrm>
            <a:off x="4685122" y="4864231"/>
            <a:ext cx="6446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mit engem Teamaustausch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096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</Words>
  <Application>Microsoft Office PowerPoint</Application>
  <PresentationFormat>Breitbild</PresentationFormat>
  <Paragraphs>24</Paragraphs>
  <Slides>14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Bezahlung</dc:creator>
  <cp:lastModifiedBy>Bezahlung</cp:lastModifiedBy>
  <cp:revision>20</cp:revision>
  <dcterms:created xsi:type="dcterms:W3CDTF">2024-01-16T08:28:58Z</dcterms:created>
  <dcterms:modified xsi:type="dcterms:W3CDTF">2024-01-17T09:50:11Z</dcterms:modified>
</cp:coreProperties>
</file>